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2386012"/>
            <a:ext cx="7677150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1768" y="2132856"/>
            <a:ext cx="2914650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4000" y="20981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88901" y="265371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86744" y="260741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35200" y="322087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09894" y="323245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7666" y="374173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59160" y="429732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49600" y="429732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30623" y="48644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97104" y="48413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57813" y="543164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88091" y="542006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04506" y="54084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54582" y="590620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68172" y="599880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327656" y="595250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88840"/>
            <a:ext cx="10220325" cy="314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9143" y="5771481"/>
            <a:ext cx="5238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100" y="5771481"/>
            <a:ext cx="52387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5917" y="5771481"/>
            <a:ext cx="5238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57350"/>
            <a:ext cx="1145857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756246"/>
            <a:ext cx="3024336" cy="616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2026-02-25T07:17:48Z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